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8" r:id="rId3"/>
    <p:sldId id="260" r:id="rId4"/>
    <p:sldId id="271" r:id="rId5"/>
    <p:sldId id="280" r:id="rId6"/>
    <p:sldId id="272" r:id="rId7"/>
    <p:sldId id="261" r:id="rId8"/>
    <p:sldId id="262" r:id="rId9"/>
    <p:sldId id="264" r:id="rId10"/>
    <p:sldId id="265" r:id="rId11"/>
    <p:sldId id="273" r:id="rId12"/>
    <p:sldId id="267" r:id="rId13"/>
    <p:sldId id="266" r:id="rId14"/>
    <p:sldId id="276" r:id="rId15"/>
    <p:sldId id="268" r:id="rId16"/>
    <p:sldId id="269" r:id="rId17"/>
    <p:sldId id="274" r:id="rId18"/>
    <p:sldId id="279" r:id="rId19"/>
    <p:sldId id="278" r:id="rId20"/>
    <p:sldId id="270" r:id="rId21"/>
    <p:sldId id="25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00"/>
    <a:srgbClr val="827C8A"/>
    <a:srgbClr val="CD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58F-B393-4EF5-8063-4FE258E4C77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E65B-87C5-44BF-B67B-50891F68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এন্টামিবার বহুভাজন</a:t>
            </a:r>
            <a:r>
              <a:rPr lang="bn-IN" baseline="0" smtClean="0"/>
              <a:t> প্রক্রিয়া সম্পর্কে বর্ণনা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করণীয় কী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শিক্ষার্থীদের কাছ থেকে জেনে নেওয়া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/>
              <a:t>বিভিন্ন স্তরের</a:t>
            </a:r>
            <a:r>
              <a:rPr lang="bn-BD" baseline="0" dirty="0" smtClean="0"/>
              <a:t> শিক্ষার্থীদেরকে ২ জনের দলে ভাগ করে </a:t>
            </a:r>
            <a:r>
              <a:rPr lang="bn-IN" baseline="0" dirty="0" smtClean="0"/>
              <a:t>নেওয়া যেতে পারে অথবা শ্রেণিশিক্ষক সুবিধামত জোড় গঠন করতে পারেন।  </a:t>
            </a:r>
            <a:endParaRPr lang="bn-BD" baseline="0" dirty="0" smtClean="0"/>
          </a:p>
          <a:p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মূল্যায়নের জন্য স্লাইডের এই প্রশ্ন</a:t>
            </a:r>
            <a:r>
              <a:rPr lang="bn-IN" baseline="0" dirty="0" smtClean="0"/>
              <a:t> বা অন্য কোন প্রশ্ন উপস্থাপন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 অস্পষ্টতা দূর করার জন্য উল্লেখিত শব্দগুলো সম্পর্কে জেনে নিয়ে তার পূণঃরালোচনা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ছবিগুলো দেখিয়ে বলা যায় , 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অ্যমিবার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চিত্রটি দেখিয়ে জানতে চাওয়া যেতে পারে-এটি কিসের ছবি? তাদের উত্তর বলার জন্য সাহায্য করা যেতে পারে।</a:t>
            </a:r>
            <a:r>
              <a:rPr lang="bn-BD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সৃষ্ট সাধারন একটি রোগ সম্পর্কে জানতে</a:t>
            </a:r>
            <a:r>
              <a:rPr lang="bn-IN" sz="1200" b="1" baseline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চাওয়া যেতে পারে</a:t>
            </a:r>
            <a:r>
              <a:rPr lang="en-US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রো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গের নাম শিক্ষার্থীদের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কাছে জানতে চাওয়া যেতে পারে।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 উত্তর বলার জন্য সাহায্য করা যেতে পারে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অ্যামিবার বিভিন্ন অংশের</a:t>
            </a:r>
            <a:r>
              <a:rPr lang="bn-IN" baseline="0" dirty="0" smtClean="0"/>
              <a:t> পরিচয়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</a:t>
            </a:r>
            <a:r>
              <a:rPr lang="bn-IN" baseline="0" dirty="0" smtClean="0"/>
              <a:t>র বিভিন্ন গহ্বর-এর নাম ও কাজের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কাছে প্রশ্ন করা যেতে পারে এরা কোথায় জন্মে? চিত্রের মাধ্যমে উত্তর প্রদানে সাহায্য করা যেতে পারে। যেমন-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পুকুরের পা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নিতে,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স্যাঁতস্যাঁতে মাটি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পঁচা পানিযুক্ত ড্রেনের কাদা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য়।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</a:t>
            </a:r>
            <a:r>
              <a:rPr lang="bn-IN" sz="12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শিক্ষার্থীদের প্রশ্নগুলো করা যেতে পারে। তাদের উত্তরগুলো মিলিয়ে নেওয়ার জন্য বলা যেতে পারে অথবা ব্লাকবোর্ডে লিখে দেওয়া যেতে পারে। </a:t>
            </a:r>
            <a:endParaRPr lang="en-US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অ্যামিবার প্রকারভেদ সম্পর্কে</a:t>
            </a:r>
            <a:r>
              <a:rPr lang="bn-IN" baseline="0" dirty="0" smtClean="0"/>
              <a:t>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অ্যমিবা কিভাবে বংশবৃদ্ধি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করে সে সম্পর্কে বর্ণনা দেওয়া যেতে পারে।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এরা সাধারনত অযৌন পদ্ধতিতে বংশ বৃদ্ধি করে।অযৌন প্রজনন প্রধানত দুই প্রকার।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7D2A-A715-452C-B88C-E6597CF0B42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5341527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603536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ভালোভাবে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আয়ত্ত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করে নেওয়া যেতে পারে।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151" y="76200"/>
            <a:ext cx="6288449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 যেখানে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......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e!\Desktop\Other image\Damp Soil.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857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e!\Desktop\Other image\P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7" y="1053594"/>
            <a:ext cx="4110578" cy="26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Other image\Dr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576349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441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992"/>
            <a:ext cx="2438400" cy="220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2545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সিস্ট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060" y="491389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এন্টামিবা  কোন পর্বের অন্তর্গত?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396974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প্রতিকূল পরিবেশে এন্টামিবা গোলাকার শক্ত আবরণে নিজেদের দেহ ঢেকে রাখে। এ অবস্থাকে সিস্ট বলে।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0" y="5715000"/>
            <a:ext cx="794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সারকোমাস্টিগোফোরা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Sarcomastigophora)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পর্বের।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749259"/>
            <a:ext cx="262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1905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আমাশয়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1900" y="1168063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838200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176653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-457200" y="1497109"/>
            <a:ext cx="9753600" cy="997527"/>
          </a:xfrm>
          <a:prstGeom prst="mathMinus">
            <a:avLst/>
          </a:prstGeom>
          <a:solidFill>
            <a:srgbClr val="A42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514" y="2809827"/>
            <a:ext cx="2106482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এমিবিক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195" y="2861766"/>
            <a:ext cx="2172005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ব্যাসিলারি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8" y="4114799"/>
            <a:ext cx="3095625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Me!\Desktop\Science\Entamoeba histolytica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114800"/>
            <a:ext cx="3103418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171" y="228600"/>
            <a:ext cx="32004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বংশবৃদ্ধি/প্রজনন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Me!\Desktop\Science\Sporulation of ami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4752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04" y="4702314"/>
            <a:ext cx="1981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স্পোর সৃষ্টি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63971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3208513"/>
            <a:ext cx="914400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68171" y="4674678"/>
            <a:ext cx="918029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baby 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541">
            <a:off x="4473029" y="3130595"/>
            <a:ext cx="2381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1542" y="457200"/>
            <a:ext cx="8647658" cy="2917825"/>
            <a:chOff x="460829" y="1749425"/>
            <a:chExt cx="8647658" cy="29178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29" y="1981200"/>
              <a:ext cx="856297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4662" y="1749425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ক্ষণপদ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910" y="1749426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সিস্ট প্রাচীর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3058" y="1776349"/>
              <a:ext cx="176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ক্রোমাটিন দানা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85340" y="1770075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শিশু অ্যামিবা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597" y="4439662"/>
            <a:ext cx="190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শিশু অ্যামিবা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14600" y="4649832"/>
            <a:ext cx="1066800" cy="303168"/>
          </a:xfrm>
          <a:prstGeom prst="rightArrow">
            <a:avLst/>
          </a:prstGeom>
          <a:solidFill>
            <a:srgbClr val="CC6600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7709"/>
            <a:ext cx="6858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এরা যেখানে বাস করে......</a:t>
            </a:r>
            <a:endParaRPr lang="en-US" sz="5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Me!\Desktop\Animal Image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2639"/>
            <a:ext cx="3099712" cy="281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C:\Users\Me!\Desktop\Animal Image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2705099" cy="300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322380"/>
            <a:ext cx="2257425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1298" y="4824484"/>
            <a:ext cx="2590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এদের বৃহদান্ত্রে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Images\Animals\wild-boar_28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36" y="4322379"/>
            <a:ext cx="326757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s\Others\very-cute-baby-on-mob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8" y="1066800"/>
            <a:ext cx="2633458" cy="29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620000" cy="769441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যা করণীয়।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Me!\Desktop\Other image\PitLatrine_pape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4" y="3805834"/>
            <a:ext cx="136790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7" descr="Bangladesh+ceramic+stove.jpg"/>
          <p:cNvPicPr>
            <a:picLocks noChangeAspect="1"/>
          </p:cNvPicPr>
          <p:nvPr/>
        </p:nvPicPr>
        <p:blipFill>
          <a:blip r:embed="rId4"/>
          <a:srcRect l="15094" r="5660"/>
          <a:stretch>
            <a:fillRect/>
          </a:stretch>
        </p:blipFill>
        <p:spPr>
          <a:xfrm>
            <a:off x="6900748" y="3805834"/>
            <a:ext cx="1752600" cy="192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umblr_m4g8xgLG7K1roiln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981" y="991211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2863567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খাওয়ার আগে সাবান দিয়ে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410" y="5721897"/>
            <a:ext cx="289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মলত্যাগের পর সাবান দিয়ে ভালোভাবে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08" y="593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 ফুটিয়ে পান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89" y="5782939"/>
            <a:ext cx="259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স্বাস্থ্যসম্মত পায়খানা ব্যবহার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Others\cut 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41182"/>
            <a:ext cx="2109787" cy="20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05600" y="2725995"/>
            <a:ext cx="229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হাতের নখ নিয়মিত কেটে ফেলতে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Images\Others\CHR-Washing-Hands-874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3" y="741182"/>
            <a:ext cx="1811476" cy="21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Others\ru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16" y="385585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799" y="67441"/>
            <a:ext cx="502920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29" y="3505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এন্টামিবার   জীবানুটি কীভাবে মানুষের দেহে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সংক্রমিত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6155" y="1524000"/>
            <a:ext cx="286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২ মিনিট।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99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968" y="121685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অ্যামিবার দেহে কয়টি গহ্বর দেখা যায় ও কী কী?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411" y="3175393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পদ্ধতিতে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বংশবৃদ্ধি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করে?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47225" y="4038600"/>
            <a:ext cx="6558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প্রধানত কোন রোগ সৃষ্টির জন্য দায়ী?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16968" y="4876800"/>
            <a:ext cx="3593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ক্ষণপদের কাজ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447414"/>
            <a:ext cx="171477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37160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প্লাজমালেমা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এন্টামিবা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স্পোর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ক্ষণপদ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এক্টোপ্লাজম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এন্ডোপ্লাজম 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ক্রোমাটিন দানা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Images\Flowers\BLUE 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964112"/>
            <a:ext cx="5181600" cy="5539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6" descr="abul_shib_1243013336_1-Bandarban_Exclucive_copy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20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bn-BD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055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914400"/>
            <a:ext cx="403860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2895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অ্যামিবার স্পোরুলেশন পদ্ধতি অংকন করে বিভিন্ন অংশ দেখাও।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Images\Science\amobeo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18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858000" cy="1722438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FFFFCC"/>
              </a:extrusionClr>
            </a:sp3d>
          </a:bodyPr>
          <a:lstStyle/>
          <a:p>
            <a:pPr>
              <a:defRPr/>
            </a:pPr>
            <a:r>
              <a:rPr lang="bn-BD" sz="3600" kern="10" dirty="0">
                <a:ln w="12700">
                  <a:round/>
                  <a:headEnd/>
                  <a:tailEnd/>
                </a:ln>
                <a:solidFill>
                  <a:srgbClr val="9900FF">
                    <a:alpha val="50000"/>
                  </a:srgbClr>
                </a:solidFill>
                <a:latin typeface="NikoshBAN"/>
                <a:cs typeface="NikoshBAN"/>
              </a:rPr>
              <a:t>ধন্যবাদ</a:t>
            </a:r>
            <a:endParaRPr lang="en-US" sz="3600" kern="10" dirty="0">
              <a:ln w="12700">
                <a:round/>
                <a:headEnd/>
                <a:tailEnd/>
              </a:ln>
              <a:solidFill>
                <a:srgbClr val="9900FF">
                  <a:alpha val="50000"/>
                </a:srgbClr>
              </a:solidFill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51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"/>
            <a:ext cx="98298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851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89157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2057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2771"/>
            <a:ext cx="4724400" cy="38164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পরিমলেশ মল্লিক</a:t>
            </a:r>
          </a:p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ইকবাল হাই স্কুল</a:t>
            </a:r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ctr">
              <a:buFont typeface="Webdings" pitchFamily="18" charset="2"/>
              <a:buChar char=""/>
            </a:pPr>
            <a:r>
              <a:rPr lang="bn-BD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০১৭৪৬-০১৮৮৭৩</a:t>
            </a:r>
            <a:endParaRPr lang="bn-BD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066800"/>
            <a:ext cx="4953000" cy="5355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200400" algn="l"/>
              </a:tabLst>
            </a:pP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 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পৃষ্টা  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-৬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5199" y="228600"/>
            <a:ext cx="24481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51" y="1524000"/>
            <a:ext cx="2019772" cy="287828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ages\Science\1609_Spirogyra_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133600" cy="2878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e!\Desktop\Animated Image\Animated Image\Image\Class=7\viru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581970" cy="287828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169905" y="304800"/>
            <a:ext cx="649128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8" y="5638800"/>
            <a:ext cx="876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পূর্বে আমরা এদের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দ্বারা সৃষ্ট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রোগ সম্পর্কে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জেনেছি।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2032190" cy="297179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18" y="1524000"/>
            <a:ext cx="2713226" cy="158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9682" y="1908335"/>
            <a:ext cx="2582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 রোগ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!\Desktop\Science\entamo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13" y="2057400"/>
            <a:ext cx="4132774" cy="28180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3650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 রোগের কারণ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136" y="5105400"/>
            <a:ext cx="2952328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53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64" y="1343108"/>
            <a:ext cx="525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44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553" y="2362200"/>
            <a:ext cx="856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অ্যামিবার বৈশিষ্ট্য বর্ণনা করতে 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98" y="3276600"/>
            <a:ext cx="8617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অ্যামিবার বহুবিভাজন প্রক্রিয়া ব্যাখ্যা করতে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98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আমাশয় রোগের কারণ ও প্রতিকার বর্ণনা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429" y="297359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4069" y="1024011"/>
            <a:ext cx="2672466" cy="34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597" y="4129088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964667" y="3347295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71909" y="815071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এক্টোপ্লাজম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171233" y="990600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এন্ডোপ্লাজম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21338" y="1847165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827127" y="541020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চিত্র-এন্টামিবা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60934" y="3556974"/>
            <a:ext cx="74814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30643" y="2228139"/>
            <a:ext cx="167954" cy="5055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33860" y="1524000"/>
            <a:ext cx="1" cy="927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68207" y="3556975"/>
            <a:ext cx="13856" cy="643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32196" y="1313765"/>
            <a:ext cx="1" cy="10456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5" y="511553"/>
            <a:ext cx="6093003" cy="554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738407"/>
            <a:ext cx="4149527" cy="419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514600"/>
            <a:ext cx="3429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97872" y="2514600"/>
            <a:ext cx="2545728" cy="35394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97872" y="2868543"/>
            <a:ext cx="2545728" cy="636657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833907"/>
            <a:ext cx="0" cy="2576293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5580743"/>
            <a:ext cx="19431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5464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49782" y="4122053"/>
            <a:ext cx="1503218" cy="61685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1722" y="1344544"/>
            <a:ext cx="2679078" cy="560456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2273" y="990601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728</Words>
  <Application>Microsoft Office PowerPoint</Application>
  <PresentationFormat>On-screen Show (4:3)</PresentationFormat>
  <Paragraphs>121</Paragraphs>
  <Slides>22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62</cp:revision>
  <dcterms:created xsi:type="dcterms:W3CDTF">2014-10-05T08:30:57Z</dcterms:created>
  <dcterms:modified xsi:type="dcterms:W3CDTF">2016-08-10T00:12:14Z</dcterms:modified>
</cp:coreProperties>
</file>